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3FB7D-776D-17EE-B7D1-3307EBD75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80E6DC-7B8C-5BAC-68B1-E61EED270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B9D496-A861-8E8F-CB6B-85A84243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449788-3EDD-931C-3605-E36886759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EF82C4-2D19-79A7-47BB-9EA976FB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1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A44EA6-DE47-4321-D6A4-DAAB3CD67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6DD452-F30F-EB68-E2F6-8AB2DA7EE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9ED3D0-B992-42F6-3B2A-0DF83BE9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C97D53-8E4E-543D-7983-76F8F064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D1AF34-5723-CC9F-F773-DF38B2FC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58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3C756A0-D6F5-5005-EF66-C20DE5673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E5A9A6-30C9-FD86-F9FE-79A74AAC5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7EA44B-66DC-6984-34B7-B2D1F611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8DC36C-5CB0-61D4-156C-8CD4A01B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2E021A-DC06-BE1B-3EB1-03D6DAD5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3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AB42D-588A-CE22-597A-B30A23FB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4726EA-D853-8C2E-ED1E-3BCCEC486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7BBE6F-990B-5E03-AB5A-A323755F5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23D4FE-9D91-8396-3E10-A01CAD46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8C197F-3F72-4475-6D2F-167652D8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55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94D65-8818-1BFA-C189-8E75EDA2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62E0CD-DA3D-4612-3C2A-177208402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BA3DC2-11C8-B609-4DC6-DF16C9AE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B26ACD-9CF3-B5C0-10DB-30B98017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17C939-66BD-CA58-6927-F226D181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85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BD619-54AA-86C8-7196-4CA7CA8B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76D17C-B960-95FC-C419-61CC4D9F4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5BEC8B-46FD-97C5-728A-BEEC53FA3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F1451D-25DB-C5B3-B6F7-7ECF3D05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A105E4-1C1B-81E6-99B2-F135CD4B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9C9093-2BE2-8207-C441-D8E34DF83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65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986AE-8D03-D54D-5200-A213DAF3B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C038B0-7585-EFDD-F4DA-F733C1C1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F36526-2C6C-1D8C-D81E-FCE6F8557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248C51-D54D-0CB9-3A7D-2B57A6087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3BB738-A3EA-5FF2-CF96-86739B5D0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3C628F-92F7-A3CD-C5B3-D7196E23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CA3B371-E6B7-9B31-17E6-E4F14B46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12AA21-C873-6D18-4FFA-32EA958D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95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6A40F-87F3-E3B7-CBEA-3707B196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4C4948-FE99-2594-2CB8-536B91E14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675982-CC04-995F-69DE-A093070C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AE25C6E-E9BF-2B7A-2BCC-5DE74BDE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03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D735C27-6A3C-3608-3B6F-DEBE7F6B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107552-E204-8890-F5CE-2E83811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B1CFBA9-10F5-4999-F7EC-E2D8385D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1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4053A-E4BD-6B27-DC7E-4D0966F6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1A8997-66F7-2812-7C5F-45BECA27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157099-3B8F-AB52-01A2-277B1C60F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62C809-A061-BB47-EEA5-DF694109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5334F7-A089-9D7D-0217-41D762AC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E92EA4-1497-2CAC-5AE4-EF46E559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15CF3E-16E4-9479-E171-D5E7329E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DEEEF8D-9919-0BB6-25BC-C96B70C7C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567DAD-F017-39BB-8E70-EC2EA38AC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43022-988C-F58E-063B-F19F98B7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10E485-554D-9322-0471-ADBC3FE2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935416-C785-8042-F464-CC1C09A1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25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3409815-2B98-5491-E220-45FD46E5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852F9C-2543-50CB-A93C-4D05ED280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6856A3-B2E3-ECA4-AEF2-D1F14AFD4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4CE8-B379-4A6C-BFAE-C4DCF7F5BEC7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459093-8255-59BF-DE10-1452874C0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530506-EEAA-910C-DE59-AB8E45403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78A2-9E65-465C-A1C7-3D5576603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60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C49B8E-2D3D-4AD7-8AF3-5D816BD6D870}"/>
              </a:ext>
            </a:extLst>
          </p:cNvPr>
          <p:cNvSpPr txBox="1"/>
          <p:nvPr/>
        </p:nvSpPr>
        <p:spPr>
          <a:xfrm>
            <a:off x="1056298" y="8796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第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7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回講座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【WEB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配信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】</a:t>
            </a:r>
          </a:p>
          <a:p>
            <a:pPr algn="l"/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■日   時：</a:t>
            </a:r>
            <a:r>
              <a:rPr lang="ja-JP" altLang="en-US" b="0" i="0" u="sng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2023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u="sng" dirty="0">
                <a:latin typeface="Meiryo" panose="020B0604030504040204" pitchFamily="50" charset="-128"/>
                <a:ea typeface="Meiryo" panose="020B0604030504040204" pitchFamily="50" charset="-128"/>
              </a:rPr>
              <a:t>6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日（木）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00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30</a:t>
            </a:r>
            <a:b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場   所： オンラインのみ（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ZOOM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テーマ： 感染症対策のグローバル枠組み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講演者： </a:t>
            </a:r>
            <a:r>
              <a:rPr lang="ja-JP" altLang="en-US" dirty="0">
                <a:solidFill>
                  <a:srgbClr val="333333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武見 敬三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参議院議員 </a:t>
            </a:r>
            <a:br>
              <a:rPr lang="ja-JP" altLang="en-US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司   会： 池上 清子　公益財団法人アジア人口開発協会　専務理事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　  　アフリカ協会理事（文化・社会委員会委員長）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06D395-DD30-4E9C-98C9-15D3CA57E8AA}"/>
              </a:ext>
            </a:extLst>
          </p:cNvPr>
          <p:cNvSpPr txBox="1"/>
          <p:nvPr/>
        </p:nvSpPr>
        <p:spPr>
          <a:xfrm>
            <a:off x="1056298" y="2435174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第</a:t>
            </a:r>
            <a:r>
              <a:rPr lang="en-US" altLang="ja-JP" b="1" dirty="0">
                <a:solidFill>
                  <a:srgbClr val="663300"/>
                </a:solidFill>
                <a:latin typeface="Lucida Grande"/>
              </a:rPr>
              <a:t>8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回講座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【WEB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配信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】</a:t>
            </a:r>
          </a:p>
          <a:p>
            <a:pPr algn="l"/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■日   時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2023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10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19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日（木）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00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30</a:t>
            </a:r>
            <a:b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場   所： オンラインのみ（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ZOOM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テーマ： 感染症と母子保健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講演者： 神谷 保彦　長崎大学大学院熱帯医学・グローバルヘルス研究科 教授 </a:t>
            </a:r>
            <a:br>
              <a:rPr lang="ja-JP" altLang="en-US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司   会： 池上 清子　公益財団法人アジア人口開発協会　専務理事</a:t>
            </a:r>
            <a:endParaRPr lang="en-US" altLang="ja-JP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/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　  　アフリカ協会理事（文化・社会委員会委員長）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FDECD9-3220-42F3-90B1-9EE50F5528CA}"/>
              </a:ext>
            </a:extLst>
          </p:cNvPr>
          <p:cNvSpPr txBox="1"/>
          <p:nvPr/>
        </p:nvSpPr>
        <p:spPr>
          <a:xfrm>
            <a:off x="1056298" y="4817879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第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9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回講座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【WEB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配信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】</a:t>
            </a:r>
          </a:p>
          <a:p>
            <a:pPr algn="l"/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■日   時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2024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25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日（木）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00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30</a:t>
            </a:r>
            <a:b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場   所： オンラインのみ（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ZOOM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テーマ： 感染症とデジタル母子登録システム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講演者： 川原 </a:t>
            </a:r>
            <a:r>
              <a:rPr lang="ja-JP" altLang="en-US" dirty="0">
                <a:solidFill>
                  <a:srgbClr val="333333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尚行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特定非営利活動法人ロシナンテス 理事長 </a:t>
            </a:r>
            <a:br>
              <a:rPr lang="ja-JP" altLang="en-US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司   会： 池上 清子　公益財団法人アジア人口開発協会　専務理事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　  　アフリカ協会理事（文化・社会委員会委員長）</a:t>
            </a:r>
          </a:p>
        </p:txBody>
      </p:sp>
    </p:spTree>
    <p:extLst>
      <p:ext uri="{BB962C8B-B14F-4D97-AF65-F5344CB8AC3E}">
        <p14:creationId xmlns:p14="http://schemas.microsoft.com/office/powerpoint/2010/main" val="181531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261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Lucida Grande</vt:lpstr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一般社団法人 アフリカ協会</dc:creator>
  <cp:lastModifiedBy>一般社団法人　アフリカ協会</cp:lastModifiedBy>
  <cp:revision>3</cp:revision>
  <dcterms:created xsi:type="dcterms:W3CDTF">2023-03-22T06:25:38Z</dcterms:created>
  <dcterms:modified xsi:type="dcterms:W3CDTF">2023-04-03T02:35:06Z</dcterms:modified>
</cp:coreProperties>
</file>